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64" r:id="rId6"/>
    <p:sldId id="259" r:id="rId7"/>
    <p:sldId id="261" r:id="rId8"/>
    <p:sldId id="262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63" d="100"/>
          <a:sy n="63" d="100"/>
        </p:scale>
        <p:origin x="6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166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06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5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30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32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073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13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034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07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559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68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2233D-9F79-4BB9-BBF4-3E43B918F685}" type="datetimeFigureOut">
              <a:rPr lang="ko-KR" altLang="en-US" smtClean="0"/>
              <a:t>2020-05-07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8990E-5209-4C32-896E-AD11DDD3B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22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16EE7-A025-4531-8ECE-14165B793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4933" y="333904"/>
            <a:ext cx="9144000" cy="2387600"/>
          </a:xfrm>
        </p:spPr>
        <p:txBody>
          <a:bodyPr/>
          <a:lstStyle/>
          <a:p>
            <a:r>
              <a:rPr lang="ko-KR" altLang="en-US" dirty="0" err="1"/>
              <a:t>캡스톤</a:t>
            </a:r>
            <a:r>
              <a:rPr lang="ko-KR" altLang="en-US" dirty="0"/>
              <a:t> 기초 설계</a:t>
            </a:r>
            <a:br>
              <a:rPr lang="en-US" altLang="ko-KR" dirty="0"/>
            </a:br>
            <a:r>
              <a:rPr lang="en-US" altLang="ko-KR" dirty="0"/>
              <a:t>- 8</a:t>
            </a:r>
            <a:r>
              <a:rPr lang="ko-KR" altLang="en-US" dirty="0"/>
              <a:t>주차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82482D0-96AE-4E45-ACAC-BDC2870A2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6023308"/>
              </p:ext>
            </p:extLst>
          </p:nvPr>
        </p:nvGraphicFramePr>
        <p:xfrm>
          <a:off x="4133446" y="4495461"/>
          <a:ext cx="4466971" cy="199847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233676">
                  <a:extLst>
                    <a:ext uri="{9D8B030D-6E8A-4147-A177-3AD203B41FA5}">
                      <a16:colId xmlns:a16="http://schemas.microsoft.com/office/drawing/2014/main" val="2616230830"/>
                    </a:ext>
                  </a:extLst>
                </a:gridCol>
                <a:gridCol w="2233295">
                  <a:extLst>
                    <a:ext uri="{9D8B030D-6E8A-4147-A177-3AD203B41FA5}">
                      <a16:colId xmlns:a16="http://schemas.microsoft.com/office/drawing/2014/main" val="2574324433"/>
                    </a:ext>
                  </a:extLst>
                </a:gridCol>
              </a:tblGrid>
              <a:tr h="4996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effectLst/>
                        </a:rPr>
                        <a:t>학과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 dirty="0">
                          <a:effectLst/>
                        </a:rPr>
                        <a:t>정보통신학과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415598335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effectLst/>
                        </a:rPr>
                        <a:t>학번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0" spc="0">
                          <a:effectLst/>
                        </a:rPr>
                        <a:t>20180581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688689893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effectLst/>
                        </a:rPr>
                        <a:t>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effectLst/>
                        </a:rPr>
                        <a:t>지수현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655509269"/>
                  </a:ext>
                </a:extLst>
              </a:tr>
              <a:tr h="4996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0" spc="0">
                          <a:effectLst/>
                        </a:rPr>
                        <a:t>제출날짜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0" spc="0" dirty="0">
                          <a:effectLst/>
                        </a:rPr>
                        <a:t>2020.05.07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140458758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EE40C997-27C1-49B4-AA49-22925FE001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7218" y="15277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99199912" descr="EMB000000900b07">
            <a:extLst>
              <a:ext uri="{FF2B5EF4-FFF2-40B4-BE49-F238E27FC236}">
                <a16:creationId xmlns:a16="http://schemas.microsoft.com/office/drawing/2014/main" id="{48AE4AF1-7DE1-49CF-A18E-C5B272A92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607" y="2721504"/>
            <a:ext cx="1912937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608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ECB71F-D2F6-41F1-B082-AA8998A01466}"/>
              </a:ext>
            </a:extLst>
          </p:cNvPr>
          <p:cNvSpPr txBox="1"/>
          <p:nvPr/>
        </p:nvSpPr>
        <p:spPr>
          <a:xfrm>
            <a:off x="575475" y="423938"/>
            <a:ext cx="2098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0. </a:t>
            </a:r>
            <a:r>
              <a:rPr lang="ko-KR" altLang="en-US" sz="2400" b="1" dirty="0"/>
              <a:t>작동 구성도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8C07BA-8095-4C37-B009-CC6414E293B1}"/>
              </a:ext>
            </a:extLst>
          </p:cNvPr>
          <p:cNvSpPr txBox="1"/>
          <p:nvPr/>
        </p:nvSpPr>
        <p:spPr>
          <a:xfrm>
            <a:off x="725584" y="1394047"/>
            <a:ext cx="112662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err="1"/>
              <a:t>아두이노의</a:t>
            </a:r>
            <a:r>
              <a:rPr lang="ko-KR" altLang="en-US" sz="2400" dirty="0"/>
              <a:t> 물리적인 연결을 완성 시킨다</a:t>
            </a:r>
            <a:r>
              <a:rPr lang="en-US" altLang="ko-KR" sz="2400" dirty="0"/>
              <a:t>.</a:t>
            </a:r>
          </a:p>
          <a:p>
            <a:r>
              <a:rPr lang="en-US" altLang="ko-KR" dirty="0"/>
              <a:t>    - </a:t>
            </a:r>
            <a:r>
              <a:rPr lang="ko-KR" altLang="en-US" dirty="0" err="1"/>
              <a:t>아두이노에</a:t>
            </a:r>
            <a:r>
              <a:rPr lang="ko-KR" altLang="en-US" dirty="0"/>
              <a:t> 블루투스를 연결 </a:t>
            </a:r>
            <a:r>
              <a:rPr lang="en-US" altLang="ko-KR" dirty="0"/>
              <a:t>-&gt; 4</a:t>
            </a:r>
            <a:r>
              <a:rPr lang="ko-KR" altLang="en-US" dirty="0"/>
              <a:t>번 핀과 발광 다이오드의 긴 부분을 연결 </a:t>
            </a:r>
            <a:r>
              <a:rPr lang="en-US" altLang="ko-KR" dirty="0"/>
              <a:t>-&gt; </a:t>
            </a:r>
            <a:r>
              <a:rPr lang="ko-KR" altLang="en-US" dirty="0"/>
              <a:t>발광 다이오드의 나머지 다리에</a:t>
            </a:r>
            <a:endParaRPr lang="en-US" altLang="ko-KR" dirty="0"/>
          </a:p>
          <a:p>
            <a:r>
              <a:rPr lang="en-US" altLang="ko-KR" dirty="0"/>
              <a:t>      </a:t>
            </a:r>
            <a:r>
              <a:rPr lang="ko-KR" altLang="en-US" dirty="0"/>
              <a:t>접지와 스위치 한 부분을 연결 </a:t>
            </a:r>
            <a:r>
              <a:rPr lang="en-US" altLang="ko-KR" dirty="0"/>
              <a:t>-&gt; </a:t>
            </a:r>
            <a:r>
              <a:rPr lang="ko-KR" altLang="en-US" dirty="0"/>
              <a:t>스위치 대각선 다리에 저항과 </a:t>
            </a:r>
            <a:r>
              <a:rPr lang="en-US" altLang="ko-KR" dirty="0"/>
              <a:t>8</a:t>
            </a:r>
            <a:r>
              <a:rPr lang="ko-KR" altLang="en-US" dirty="0"/>
              <a:t>번 핀을 연결 </a:t>
            </a:r>
            <a:r>
              <a:rPr lang="en-US" altLang="ko-KR" dirty="0"/>
              <a:t>-&gt; </a:t>
            </a:r>
            <a:r>
              <a:rPr lang="ko-KR" altLang="en-US" dirty="0"/>
              <a:t>저항 나머지 다리에 </a:t>
            </a:r>
            <a:r>
              <a:rPr lang="en-US" altLang="ko-KR" dirty="0"/>
              <a:t>5V </a:t>
            </a:r>
            <a:r>
              <a:rPr lang="ko-KR" altLang="en-US" dirty="0"/>
              <a:t>전압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AABB07-0CCD-4F48-820E-69A888806AB5}"/>
              </a:ext>
            </a:extLst>
          </p:cNvPr>
          <p:cNvSpPr txBox="1"/>
          <p:nvPr/>
        </p:nvSpPr>
        <p:spPr>
          <a:xfrm>
            <a:off x="725584" y="2918154"/>
            <a:ext cx="102819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2. </a:t>
            </a:r>
            <a:r>
              <a:rPr lang="ko-KR" altLang="en-US" sz="2400" dirty="0" err="1"/>
              <a:t>아두이노</a:t>
            </a:r>
            <a:r>
              <a:rPr lang="ko-KR" altLang="en-US" sz="2400" dirty="0"/>
              <a:t> 코딩</a:t>
            </a:r>
            <a:endParaRPr lang="en-US" altLang="ko-KR" sz="2400" dirty="0"/>
          </a:p>
          <a:p>
            <a:r>
              <a:rPr lang="en-US" altLang="ko-KR" dirty="0"/>
              <a:t>    - </a:t>
            </a:r>
            <a:r>
              <a:rPr lang="ko-KR" altLang="en-US" dirty="0" err="1"/>
              <a:t>아두이노에</a:t>
            </a:r>
            <a:r>
              <a:rPr lang="ko-KR" altLang="en-US" dirty="0"/>
              <a:t> 스마트폰에서 데이터를 받을 </a:t>
            </a:r>
            <a:r>
              <a:rPr lang="ko-KR" altLang="en-US" dirty="0" err="1"/>
              <a:t>경우과</a:t>
            </a:r>
            <a:r>
              <a:rPr lang="ko-KR" altLang="en-US" dirty="0"/>
              <a:t> 데이터를 보낼 경우를 생각하여 프로그래밍 하기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03A084-A9BF-4D7A-9909-EF29229DAD88}"/>
              </a:ext>
            </a:extLst>
          </p:cNvPr>
          <p:cNvSpPr txBox="1"/>
          <p:nvPr/>
        </p:nvSpPr>
        <p:spPr>
          <a:xfrm>
            <a:off x="740229" y="4372766"/>
            <a:ext cx="113608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3. App inventor</a:t>
            </a:r>
          </a:p>
          <a:p>
            <a:r>
              <a:rPr lang="en-US" altLang="ko-KR" dirty="0"/>
              <a:t>    -  </a:t>
            </a:r>
            <a:r>
              <a:rPr lang="ko-KR" altLang="en-US" dirty="0"/>
              <a:t>디자이너에서 필요한 구성을 완성시키고</a:t>
            </a:r>
            <a:r>
              <a:rPr lang="en-US" altLang="ko-KR" dirty="0"/>
              <a:t>, </a:t>
            </a:r>
            <a:r>
              <a:rPr lang="ko-KR" altLang="en-US" dirty="0"/>
              <a:t>블록에 들어가 데이터를 보낼 때와 받을 때 </a:t>
            </a:r>
            <a:r>
              <a:rPr lang="en-US" altLang="ko-KR" dirty="0"/>
              <a:t>2</a:t>
            </a:r>
            <a:r>
              <a:rPr lang="ko-KR" altLang="en-US" dirty="0"/>
              <a:t>가지 경우를 생각하여</a:t>
            </a:r>
            <a:endParaRPr lang="en-US" altLang="ko-KR" dirty="0"/>
          </a:p>
          <a:p>
            <a:r>
              <a:rPr lang="en-US" altLang="ko-KR" dirty="0"/>
              <a:t>       </a:t>
            </a:r>
            <a:r>
              <a:rPr lang="ko-KR" altLang="en-US" dirty="0"/>
              <a:t>프로그래밍 하기</a:t>
            </a:r>
          </a:p>
        </p:txBody>
      </p:sp>
    </p:spTree>
    <p:extLst>
      <p:ext uri="{BB962C8B-B14F-4D97-AF65-F5344CB8AC3E}">
        <p14:creationId xmlns:p14="http://schemas.microsoft.com/office/powerpoint/2010/main" val="62898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09FB6B-CFD9-4624-AF47-645D277B219F}"/>
              </a:ext>
            </a:extLst>
          </p:cNvPr>
          <p:cNvSpPr txBox="1"/>
          <p:nvPr/>
        </p:nvSpPr>
        <p:spPr>
          <a:xfrm>
            <a:off x="575475" y="423938"/>
            <a:ext cx="2486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1. </a:t>
            </a:r>
            <a:r>
              <a:rPr lang="ko-KR" altLang="en-US" sz="2400" b="1" dirty="0"/>
              <a:t>물리적인 연결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BAD2B8-F20A-4E15-92C5-D49062451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74" y="1409698"/>
            <a:ext cx="5520525" cy="414039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662F6C9-013A-4CCB-81C4-6EF2B46F8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099" y="547687"/>
            <a:ext cx="5219700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24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5E08D1E-8962-41DD-ABBC-2710EE246473}"/>
              </a:ext>
            </a:extLst>
          </p:cNvPr>
          <p:cNvSpPr txBox="1"/>
          <p:nvPr/>
        </p:nvSpPr>
        <p:spPr>
          <a:xfrm>
            <a:off x="787503" y="257403"/>
            <a:ext cx="1782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2. </a:t>
            </a:r>
            <a:r>
              <a:rPr lang="ko-KR" altLang="en-US" sz="2400" b="1" dirty="0" err="1"/>
              <a:t>아두이노</a:t>
            </a:r>
            <a:endParaRPr lang="ko-KR" altLang="en-US" sz="24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89308F-AD47-4DC0-A95C-B9C35354A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1" y="896060"/>
            <a:ext cx="5773279" cy="29935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CD9C258-F3AB-442F-AAE5-6B5A53B7F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576" y="896060"/>
            <a:ext cx="513397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FD630B-4775-4537-8703-8339FD62C6A7}"/>
              </a:ext>
            </a:extLst>
          </p:cNvPr>
          <p:cNvSpPr txBox="1"/>
          <p:nvPr/>
        </p:nvSpPr>
        <p:spPr>
          <a:xfrm>
            <a:off x="757980" y="315735"/>
            <a:ext cx="189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앱 </a:t>
            </a:r>
            <a:r>
              <a:rPr lang="ko-KR" altLang="en-US" sz="2400" b="1" dirty="0" err="1"/>
              <a:t>인벤터</a:t>
            </a:r>
            <a:endParaRPr lang="ko-KR" altLang="en-US" sz="24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8B3FD5-F87C-4714-B74F-57BEF80E5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578" y="992607"/>
            <a:ext cx="9638844" cy="528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26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4B22B50-7F3C-4FA8-B0E1-B5BBFFCCA3B2}"/>
              </a:ext>
            </a:extLst>
          </p:cNvPr>
          <p:cNvSpPr txBox="1"/>
          <p:nvPr/>
        </p:nvSpPr>
        <p:spPr>
          <a:xfrm>
            <a:off x="757980" y="315735"/>
            <a:ext cx="189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앱 </a:t>
            </a:r>
            <a:r>
              <a:rPr lang="ko-KR" altLang="en-US" sz="2400" b="1" dirty="0" err="1"/>
              <a:t>인벤터</a:t>
            </a:r>
            <a:endParaRPr lang="ko-KR" altLang="en-US" sz="24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C9A5FA-D14F-4380-9370-B675BC78A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86" y="1170310"/>
            <a:ext cx="2952750" cy="7239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739AA91-23FD-4855-AA3F-E3A03A3BF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86" y="2425390"/>
            <a:ext cx="5762625" cy="13525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DD9BA28-9CEC-45E5-91F8-ABD2FA1FA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86" y="4335141"/>
            <a:ext cx="7296150" cy="1257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D55A5A-38B2-47FC-9665-38031E3F0B4D}"/>
              </a:ext>
            </a:extLst>
          </p:cNvPr>
          <p:cNvSpPr txBox="1"/>
          <p:nvPr/>
        </p:nvSpPr>
        <p:spPr>
          <a:xfrm>
            <a:off x="7794936" y="1100430"/>
            <a:ext cx="395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전역 변수를 만들어 초기 값을 설정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516938-7418-4692-97C3-1E6BEC564748}"/>
              </a:ext>
            </a:extLst>
          </p:cNvPr>
          <p:cNvSpPr txBox="1"/>
          <p:nvPr/>
        </p:nvSpPr>
        <p:spPr>
          <a:xfrm>
            <a:off x="7794936" y="2425390"/>
            <a:ext cx="38763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블루투스 연결이 되어 있지 않다면</a:t>
            </a:r>
            <a:endParaRPr lang="en-US" altLang="ko-KR" dirty="0"/>
          </a:p>
          <a:p>
            <a:r>
              <a:rPr lang="en-US" altLang="ko-KR" dirty="0"/>
              <a:t> “</a:t>
            </a:r>
            <a:r>
              <a:rPr lang="ko-KR" altLang="en-US" dirty="0"/>
              <a:t>블루투스를 활성화 시키세요</a:t>
            </a:r>
            <a:r>
              <a:rPr lang="en-US" altLang="ko-KR" dirty="0"/>
              <a:t>”</a:t>
            </a:r>
            <a:r>
              <a:rPr lang="ko-KR" altLang="en-US" dirty="0"/>
              <a:t>라는</a:t>
            </a:r>
            <a:endParaRPr lang="en-US" altLang="ko-KR" dirty="0"/>
          </a:p>
          <a:p>
            <a:r>
              <a:rPr lang="ko-KR" altLang="en-US" dirty="0"/>
              <a:t> 경고창이 나오게 설정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430F03-B6A8-4A02-A9F8-07C02143793C}"/>
              </a:ext>
            </a:extLst>
          </p:cNvPr>
          <p:cNvSpPr txBox="1"/>
          <p:nvPr/>
        </p:nvSpPr>
        <p:spPr>
          <a:xfrm>
            <a:off x="7794936" y="4200972"/>
            <a:ext cx="4426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블루투스 연결을 선택하면 연결 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가능한 블루투스 목록이 나오며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선택을 하였을 때</a:t>
            </a:r>
            <a:r>
              <a:rPr lang="en-US" altLang="ko-KR" dirty="0"/>
              <a:t>, “</a:t>
            </a:r>
            <a:r>
              <a:rPr lang="ko-KR" altLang="en-US" dirty="0"/>
              <a:t>연결을 시도합니다“</a:t>
            </a:r>
            <a:endParaRPr lang="en-US" altLang="ko-KR" dirty="0"/>
          </a:p>
          <a:p>
            <a:r>
              <a:rPr lang="ko-KR" altLang="en-US" dirty="0"/>
              <a:t> 라는 문구와 블루투스 주소가 출력된다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697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4B22B50-7F3C-4FA8-B0E1-B5BBFFCCA3B2}"/>
              </a:ext>
            </a:extLst>
          </p:cNvPr>
          <p:cNvSpPr txBox="1"/>
          <p:nvPr/>
        </p:nvSpPr>
        <p:spPr>
          <a:xfrm>
            <a:off x="1152596" y="413053"/>
            <a:ext cx="189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앱 </a:t>
            </a:r>
            <a:r>
              <a:rPr lang="ko-KR" altLang="en-US" sz="2400" b="1" dirty="0" err="1"/>
              <a:t>인벤터</a:t>
            </a:r>
            <a:endParaRPr lang="ko-KR" altLang="en-US" sz="24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70FBCB6-7719-4850-B744-78C95ED9B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151" y="1205318"/>
            <a:ext cx="3990975" cy="8667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123700B-21CA-4329-88A5-6C8E43F16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861" y="2670125"/>
            <a:ext cx="4705350" cy="3276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2EED4C6-3B54-4CA6-95AB-14CE156DEF00}"/>
              </a:ext>
            </a:extLst>
          </p:cNvPr>
          <p:cNvSpPr txBox="1"/>
          <p:nvPr/>
        </p:nvSpPr>
        <p:spPr>
          <a:xfrm>
            <a:off x="7207108" y="1020652"/>
            <a:ext cx="44358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블루투스 </a:t>
            </a:r>
            <a:r>
              <a:rPr lang="ko-KR" altLang="en-US" dirty="0" err="1"/>
              <a:t>연결끊기를</a:t>
            </a:r>
            <a:r>
              <a:rPr lang="ko-KR" altLang="en-US" dirty="0"/>
              <a:t> 클릭하면 블루투스 </a:t>
            </a:r>
            <a:endParaRPr lang="en-US" altLang="ko-KR" dirty="0"/>
          </a:p>
          <a:p>
            <a:r>
              <a:rPr lang="ko-KR" altLang="en-US" dirty="0"/>
              <a:t> 클라이언트에서 연결이 끊어지며 앱에서 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레이블이 공백으로 출력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1616F4-55E5-43FD-9D5D-B373AF3DD8F3}"/>
              </a:ext>
            </a:extLst>
          </p:cNvPr>
          <p:cNvSpPr txBox="1"/>
          <p:nvPr/>
        </p:nvSpPr>
        <p:spPr>
          <a:xfrm>
            <a:off x="7207108" y="2670125"/>
            <a:ext cx="49744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버튼</a:t>
            </a:r>
            <a:r>
              <a:rPr lang="en-US" altLang="ko-KR" dirty="0"/>
              <a:t>_LEDCTRL</a:t>
            </a:r>
            <a:r>
              <a:rPr lang="ko-KR" altLang="en-US" dirty="0"/>
              <a:t>을 클릭했을 때</a:t>
            </a:r>
            <a:r>
              <a:rPr lang="en-US" altLang="ko-KR" dirty="0"/>
              <a:t>, </a:t>
            </a:r>
            <a:r>
              <a:rPr lang="ko-KR" altLang="en-US" dirty="0" err="1"/>
              <a:t>아두이노에</a:t>
            </a:r>
            <a:r>
              <a:rPr lang="ko-KR" altLang="en-US" dirty="0"/>
              <a:t> 번호</a:t>
            </a:r>
            <a:endParaRPr lang="en-US" altLang="ko-KR" dirty="0"/>
          </a:p>
          <a:p>
            <a:r>
              <a:rPr lang="en-US" altLang="ko-KR" dirty="0"/>
              <a:t> 1</a:t>
            </a:r>
            <a:r>
              <a:rPr lang="ko-KR" altLang="en-US" dirty="0"/>
              <a:t>을 보내고 버튼의 텍스트</a:t>
            </a:r>
            <a:r>
              <a:rPr lang="en-US" altLang="ko-KR" dirty="0"/>
              <a:t>, </a:t>
            </a:r>
            <a:r>
              <a:rPr lang="ko-KR" altLang="en-US" dirty="0"/>
              <a:t>배경색</a:t>
            </a:r>
            <a:r>
              <a:rPr lang="en-US" altLang="ko-KR" dirty="0"/>
              <a:t>, </a:t>
            </a:r>
            <a:r>
              <a:rPr lang="ko-KR" altLang="en-US" dirty="0"/>
              <a:t>텍스트 색상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변화 시킨다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“LED ON”</a:t>
            </a:r>
            <a:r>
              <a:rPr lang="ko-KR" altLang="en-US" dirty="0"/>
              <a:t>으로 설정 된 버튼을 다시 클릭했을 때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 </a:t>
            </a:r>
            <a:r>
              <a:rPr lang="ko-KR" altLang="en-US" dirty="0" err="1"/>
              <a:t>아두이노에</a:t>
            </a:r>
            <a:r>
              <a:rPr lang="ko-KR" altLang="en-US" dirty="0"/>
              <a:t> 번호 </a:t>
            </a:r>
            <a:r>
              <a:rPr lang="en-US" altLang="ko-KR" dirty="0"/>
              <a:t>2</a:t>
            </a:r>
            <a:r>
              <a:rPr lang="ko-KR" altLang="en-US" dirty="0"/>
              <a:t>를 보내며 텍스트</a:t>
            </a:r>
            <a:r>
              <a:rPr lang="en-US" altLang="ko-KR" dirty="0"/>
              <a:t>, </a:t>
            </a:r>
            <a:r>
              <a:rPr lang="ko-KR" altLang="en-US" dirty="0"/>
              <a:t>배경색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텍스트 색상이 변경 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0009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4B22B50-7F3C-4FA8-B0E1-B5BBFFCCA3B2}"/>
              </a:ext>
            </a:extLst>
          </p:cNvPr>
          <p:cNvSpPr txBox="1"/>
          <p:nvPr/>
        </p:nvSpPr>
        <p:spPr>
          <a:xfrm>
            <a:off x="329734" y="339289"/>
            <a:ext cx="1891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3. </a:t>
            </a:r>
            <a:r>
              <a:rPr lang="ko-KR" altLang="en-US" sz="2400" b="1" dirty="0"/>
              <a:t>앱 </a:t>
            </a:r>
            <a:r>
              <a:rPr lang="ko-KR" altLang="en-US" sz="2400" b="1" dirty="0" err="1"/>
              <a:t>인벤터</a:t>
            </a:r>
            <a:endParaRPr lang="ko-KR" altLang="en-US" sz="24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E75DAFB-8EFB-411B-B85B-889EE9DA2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34" y="1295400"/>
            <a:ext cx="5467350" cy="2133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E355812-E348-408C-991D-69A79414E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34" y="3644306"/>
            <a:ext cx="9163050" cy="29813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0C33AED-7F78-4498-A7E0-FAA173201BB6}"/>
              </a:ext>
            </a:extLst>
          </p:cNvPr>
          <p:cNvSpPr txBox="1"/>
          <p:nvPr/>
        </p:nvSpPr>
        <p:spPr>
          <a:xfrm>
            <a:off x="5843432" y="1248205"/>
            <a:ext cx="61055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/>
              <a:t>블루투스가 연결 되었을 때</a:t>
            </a:r>
            <a:r>
              <a:rPr lang="en-US" altLang="ko-KR" dirty="0"/>
              <a:t>, </a:t>
            </a:r>
            <a:r>
              <a:rPr lang="ko-KR" altLang="en-US" dirty="0"/>
              <a:t>레이블</a:t>
            </a:r>
            <a:r>
              <a:rPr lang="en-US" altLang="ko-KR" dirty="0"/>
              <a:t>_BT</a:t>
            </a:r>
            <a:r>
              <a:rPr lang="ko-KR" altLang="en-US" dirty="0"/>
              <a:t>연결상태의 텍스트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텍스트색상</a:t>
            </a:r>
            <a:r>
              <a:rPr lang="en-US" altLang="ko-KR" dirty="0"/>
              <a:t>, </a:t>
            </a:r>
            <a:r>
              <a:rPr lang="ko-KR" altLang="en-US" dirty="0"/>
              <a:t>배경색 변화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블루투스가 끊겼을 때</a:t>
            </a:r>
            <a:r>
              <a:rPr lang="en-US" altLang="ko-KR" dirty="0"/>
              <a:t>, </a:t>
            </a:r>
            <a:r>
              <a:rPr lang="ko-KR" altLang="en-US" dirty="0"/>
              <a:t>레이블</a:t>
            </a:r>
            <a:r>
              <a:rPr lang="en-US" altLang="ko-KR" dirty="0"/>
              <a:t>_BT</a:t>
            </a:r>
            <a:r>
              <a:rPr lang="ko-KR" altLang="en-US" dirty="0"/>
              <a:t>연결상태의 텍스트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 텍스트색상</a:t>
            </a:r>
            <a:r>
              <a:rPr lang="en-US" altLang="ko-KR" dirty="0"/>
              <a:t>, </a:t>
            </a:r>
            <a:r>
              <a:rPr lang="ko-KR" altLang="en-US" dirty="0"/>
              <a:t>배경색 변화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824783-0106-4AD6-81D5-32C33D97E622}"/>
              </a:ext>
            </a:extLst>
          </p:cNvPr>
          <p:cNvSpPr txBox="1"/>
          <p:nvPr/>
        </p:nvSpPr>
        <p:spPr>
          <a:xfrm>
            <a:off x="9492784" y="3644306"/>
            <a:ext cx="253627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 </a:t>
            </a:r>
            <a:r>
              <a:rPr lang="ko-KR" altLang="en-US" dirty="0" err="1"/>
              <a:t>아두이노에서</a:t>
            </a:r>
            <a:r>
              <a:rPr lang="ko-KR" altLang="en-US" dirty="0"/>
              <a:t> 받은</a:t>
            </a:r>
            <a:endParaRPr lang="en-US" altLang="ko-KR" dirty="0"/>
          </a:p>
          <a:p>
            <a:r>
              <a:rPr lang="ko-KR" altLang="en-US" dirty="0"/>
              <a:t> 값을 가져오고 레이블</a:t>
            </a:r>
            <a:r>
              <a:rPr lang="en-US" altLang="ko-KR" dirty="0"/>
              <a:t>_</a:t>
            </a:r>
          </a:p>
          <a:p>
            <a:r>
              <a:rPr lang="ko-KR" altLang="en-US" dirty="0"/>
              <a:t> </a:t>
            </a:r>
            <a:r>
              <a:rPr lang="ko-KR" altLang="en-US" dirty="0" err="1"/>
              <a:t>수신값에</a:t>
            </a:r>
            <a:r>
              <a:rPr lang="ko-KR" altLang="en-US" dirty="0"/>
              <a:t> 출력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가져온 값에 따라서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텍스트와 색상을 변경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하여 스위치 눌림의 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여부를 확인 가능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185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90B81-8770-46F7-9710-821E8753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800" y="602455"/>
            <a:ext cx="6172200" cy="427038"/>
          </a:xfrm>
        </p:spPr>
        <p:txBody>
          <a:bodyPr>
            <a:noAutofit/>
          </a:bodyPr>
          <a:lstStyle/>
          <a:p>
            <a:r>
              <a:rPr lang="en-US" altLang="ko-KR" sz="2800" b="1" dirty="0"/>
              <a:t>4) </a:t>
            </a:r>
            <a:r>
              <a:rPr lang="ko-KR" altLang="en-US" sz="2800" b="1" dirty="0"/>
              <a:t>완료된 화면 영상</a:t>
            </a:r>
            <a:br>
              <a:rPr lang="ko-KR" altLang="en-US" sz="2800" dirty="0"/>
            </a:br>
            <a:endParaRPr lang="ko-KR" altLang="en-US" sz="2800" dirty="0"/>
          </a:p>
        </p:txBody>
      </p:sp>
      <p:pic>
        <p:nvPicPr>
          <p:cNvPr id="3" name="KakaoTalk_Video_20200507_1530_08_420">
            <a:hlinkClick r:id="" action="ppaction://media"/>
            <a:extLst>
              <a:ext uri="{FF2B5EF4-FFF2-40B4-BE49-F238E27FC236}">
                <a16:creationId xmlns:a16="http://schemas.microsoft.com/office/drawing/2014/main" id="{F3A3FD4A-FB1B-49F3-838A-8ED22A3A9E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023" y="1186829"/>
            <a:ext cx="8553954" cy="4807544"/>
          </a:xfrm>
        </p:spPr>
      </p:pic>
    </p:spTree>
    <p:extLst>
      <p:ext uri="{BB962C8B-B14F-4D97-AF65-F5344CB8AC3E}">
        <p14:creationId xmlns:p14="http://schemas.microsoft.com/office/powerpoint/2010/main" val="1814289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</TotalTime>
  <Words>314</Words>
  <Application>Microsoft Office PowerPoint</Application>
  <PresentationFormat>와이드스크린</PresentationFormat>
  <Paragraphs>56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함초롬바탕</vt:lpstr>
      <vt:lpstr>Arial</vt:lpstr>
      <vt:lpstr>Calibri</vt:lpstr>
      <vt:lpstr>Calibri Light</vt:lpstr>
      <vt:lpstr>Office Theme</vt:lpstr>
      <vt:lpstr>캡스톤 기초 설계 - 8주차 -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4) 완료된 화면 영상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기초 설계 - 7주차 -</dc:title>
  <dc:creator>지수현</dc:creator>
  <cp:lastModifiedBy>지수현</cp:lastModifiedBy>
  <cp:revision>13</cp:revision>
  <dcterms:created xsi:type="dcterms:W3CDTF">2020-04-29T03:31:44Z</dcterms:created>
  <dcterms:modified xsi:type="dcterms:W3CDTF">2020-05-07T06:31:35Z</dcterms:modified>
</cp:coreProperties>
</file>